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3" r:id="rId7"/>
    <p:sldId id="264" r:id="rId8"/>
    <p:sldId id="268" r:id="rId9"/>
    <p:sldId id="269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Transport of </a:t>
            </a:r>
            <a:r>
              <a:rPr lang="en-US" b="1" dirty="0" err="1" smtClean="0"/>
              <a:t>Carbondioxide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Dr.Deepa.G.S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Associate Professor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Dept of Physiology</a:t>
            </a: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SKHMC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Haldane Effect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Combination of oxygen with hemoglobin displaces carbon dioxide from hemoglobin</a:t>
            </a:r>
          </a:p>
          <a:p>
            <a:pPr>
              <a:lnSpc>
                <a:spcPct val="150000"/>
              </a:lnSpc>
              <a:buNone/>
            </a:pPr>
            <a:r>
              <a:rPr lang="en-US" b="1" i="1" dirty="0" smtClean="0"/>
              <a:t>Causes for Haldane effect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Due to the combination with oxygen, hemoglobin becomes strongly acidic.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causes displacement of carbon dioxide from hemoglobin in two ways: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Haldane Effect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3500" dirty="0" smtClean="0"/>
              <a:t>Highly acidic hemoglobin has low tendency to</a:t>
            </a:r>
          </a:p>
          <a:p>
            <a:pPr>
              <a:buNone/>
            </a:pPr>
            <a:r>
              <a:rPr lang="en-US" sz="3500" dirty="0" smtClean="0"/>
              <a:t>combine with carbon dioxide. So, carbon dioxide is</a:t>
            </a:r>
          </a:p>
          <a:p>
            <a:pPr>
              <a:buNone/>
            </a:pPr>
            <a:r>
              <a:rPr lang="en-US" sz="3500" dirty="0" smtClean="0"/>
              <a:t>displaced from blood.</a:t>
            </a:r>
          </a:p>
          <a:p>
            <a:pPr>
              <a:buNone/>
            </a:pPr>
            <a:r>
              <a:rPr lang="en-US" sz="3500" dirty="0" smtClean="0"/>
              <a:t>2. Because of the acidity, hydrogen ions are released in excess. </a:t>
            </a:r>
          </a:p>
          <a:p>
            <a:r>
              <a:rPr lang="en-US" sz="3500" dirty="0" smtClean="0"/>
              <a:t>Hydrogen ions bind with bicarbonate ions to form carbonic acid.</a:t>
            </a:r>
          </a:p>
          <a:p>
            <a:r>
              <a:rPr lang="en-US" sz="3500" dirty="0" smtClean="0"/>
              <a:t>Carbonic acid in turn dissociates into water and carbon dioxide. </a:t>
            </a:r>
          </a:p>
          <a:p>
            <a:r>
              <a:rPr lang="en-US" sz="3500" dirty="0" err="1" smtClean="0"/>
              <a:t>Carbondioxide</a:t>
            </a:r>
            <a:r>
              <a:rPr lang="en-US" sz="3500" dirty="0" smtClean="0"/>
              <a:t> is released from blood into </a:t>
            </a:r>
            <a:r>
              <a:rPr lang="en-US" dirty="0" smtClean="0"/>
              <a:t>alveoli.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Significance of Haldane effect</a:t>
            </a:r>
          </a:p>
          <a:p>
            <a:pPr>
              <a:buNone/>
            </a:pPr>
            <a:r>
              <a:rPr lang="en-US" dirty="0" smtClean="0"/>
              <a:t>Haldane effect is essential for:</a:t>
            </a:r>
          </a:p>
          <a:p>
            <a:pPr>
              <a:buNone/>
            </a:pPr>
            <a:r>
              <a:rPr lang="en-US" dirty="0" smtClean="0"/>
              <a:t>1. Release of carbon dioxide from blood into the alveoli of lungs</a:t>
            </a:r>
          </a:p>
          <a:p>
            <a:pPr>
              <a:buNone/>
            </a:pPr>
            <a:r>
              <a:rPr lang="en-US" dirty="0" smtClean="0"/>
              <a:t>2. Uptake of oxygen by the blood.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Exchange of </a:t>
            </a:r>
            <a:r>
              <a:rPr lang="en-US" b="1" dirty="0" err="1" smtClean="0"/>
              <a:t>Carbondioxide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71857" y="1676400"/>
            <a:ext cx="3714943" cy="423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805" y="1752600"/>
            <a:ext cx="43047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Transport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Carbon dioxide is transported by the blood from</a:t>
            </a:r>
          </a:p>
          <a:p>
            <a:pPr>
              <a:buNone/>
            </a:pPr>
            <a:r>
              <a:rPr lang="en-US" dirty="0" smtClean="0"/>
              <a:t>Cells to the alveoli.</a:t>
            </a:r>
          </a:p>
          <a:p>
            <a:pPr>
              <a:buNone/>
            </a:pPr>
            <a:r>
              <a:rPr lang="en-US" dirty="0" smtClean="0"/>
              <a:t>Carbon dioxide is transported in the blood in four</a:t>
            </a:r>
          </a:p>
          <a:p>
            <a:pPr>
              <a:buNone/>
            </a:pPr>
            <a:r>
              <a:rPr lang="en-US" dirty="0" smtClean="0"/>
              <a:t>ways:</a:t>
            </a:r>
          </a:p>
          <a:p>
            <a:pPr>
              <a:buNone/>
            </a:pPr>
            <a:r>
              <a:rPr lang="en-US" dirty="0" smtClean="0"/>
              <a:t>1. As dissolved form (7%)</a:t>
            </a:r>
          </a:p>
          <a:p>
            <a:pPr>
              <a:buNone/>
            </a:pPr>
            <a:r>
              <a:rPr lang="en-US" dirty="0" smtClean="0"/>
              <a:t>2. As carbonic acid (negligible)</a:t>
            </a:r>
          </a:p>
          <a:p>
            <a:pPr>
              <a:buNone/>
            </a:pPr>
            <a:r>
              <a:rPr lang="en-US" dirty="0" smtClean="0"/>
              <a:t>3. As bicarbonate (63%)</a:t>
            </a:r>
          </a:p>
          <a:p>
            <a:pPr>
              <a:buNone/>
            </a:pPr>
            <a:r>
              <a:rPr lang="pt-BR" dirty="0" smtClean="0"/>
              <a:t>4. As carbamino compounds (30%).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AS DISSOLVED FORM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mL</a:t>
            </a:r>
            <a:r>
              <a:rPr lang="en-US" dirty="0" smtClean="0"/>
              <a:t>/100 </a:t>
            </a:r>
            <a:r>
              <a:rPr lang="en-US" dirty="0" err="1" smtClean="0"/>
              <a:t>mL</a:t>
            </a:r>
            <a:r>
              <a:rPr lang="en-US" dirty="0" smtClean="0"/>
              <a:t> of plasma of carbon dioxide is transported as dissolved state.</a:t>
            </a:r>
          </a:p>
          <a:p>
            <a:r>
              <a:rPr lang="en-US" dirty="0" smtClean="0"/>
              <a:t>It is about 7% of total </a:t>
            </a:r>
            <a:r>
              <a:rPr lang="en-US" dirty="0" err="1" smtClean="0"/>
              <a:t>carbondioxide</a:t>
            </a:r>
            <a:r>
              <a:rPr lang="en-US" dirty="0" smtClean="0"/>
              <a:t> in the blood.</a:t>
            </a:r>
          </a:p>
          <a:p>
            <a:pPr>
              <a:buNone/>
            </a:pPr>
            <a:r>
              <a:rPr lang="en-US" b="1" dirty="0" smtClean="0"/>
              <a:t>AS CARBONIC ACID</a:t>
            </a:r>
          </a:p>
          <a:p>
            <a:r>
              <a:rPr lang="en-US" dirty="0" smtClean="0"/>
              <a:t>Part of dissolved carbon dioxide in plasma combines with the water to form carbonic acid.</a:t>
            </a:r>
          </a:p>
          <a:p>
            <a:r>
              <a:rPr lang="en-US" dirty="0" smtClean="0"/>
              <a:t>Transport of carbon dioxide in this form is negligible.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Transport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AS BICARBONATE</a:t>
            </a:r>
          </a:p>
          <a:p>
            <a:r>
              <a:rPr lang="en-US" dirty="0" smtClean="0"/>
              <a:t>About 63% of carbon dioxide is transported as bicarbonate.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3" descr="472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816" y="2590800"/>
            <a:ext cx="6473068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Transport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87" y="1295400"/>
            <a:ext cx="7758428" cy="5334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</a:t>
            </a:r>
            <a:r>
              <a:rPr lang="en-US" b="1" dirty="0" err="1" smtClean="0"/>
              <a:t>dissocitaion</a:t>
            </a:r>
            <a:r>
              <a:rPr lang="en-US" b="1" dirty="0" smtClean="0"/>
              <a:t> curve</a:t>
            </a:r>
            <a:endParaRPr lang="en-US" b="1" dirty="0"/>
          </a:p>
        </p:txBody>
      </p:sp>
      <p:pic>
        <p:nvPicPr>
          <p:cNvPr id="6" name="Content Placeholder 5" descr="downloa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1576" y="1219201"/>
            <a:ext cx="6027304" cy="50886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Factors affecting CO2 curve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Increase in body temperature-Shift to left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Decrease in Po2 shifts the curve to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Carbondioxide</a:t>
            </a:r>
            <a:r>
              <a:rPr lang="en-US" b="1" dirty="0" smtClean="0"/>
              <a:t> </a:t>
            </a:r>
            <a:r>
              <a:rPr lang="en-US" b="1" dirty="0" err="1" smtClean="0"/>
              <a:t>dissocitaion</a:t>
            </a:r>
            <a:r>
              <a:rPr lang="en-US" b="1" dirty="0" smtClean="0"/>
              <a:t> curve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590" y="1371600"/>
            <a:ext cx="5605809" cy="501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Transport of Carbondioxide</vt:lpstr>
      <vt:lpstr>Exchange of Carbondioxide</vt:lpstr>
      <vt:lpstr>Carbondioxide Transport</vt:lpstr>
      <vt:lpstr>Carbondioxide Transport</vt:lpstr>
      <vt:lpstr>Carbondioxide Transport</vt:lpstr>
      <vt:lpstr>Carbondioxide Transport</vt:lpstr>
      <vt:lpstr>Carbondioxide dissocitaion curve</vt:lpstr>
      <vt:lpstr>Factors affecting CO2 curve</vt:lpstr>
      <vt:lpstr>Carbondioxide dissocitaion curve</vt:lpstr>
      <vt:lpstr> Haldane Effect </vt:lpstr>
      <vt:lpstr>Haldane Effect 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 of Physiology.</dc:creator>
  <cp:lastModifiedBy>Windows</cp:lastModifiedBy>
  <cp:revision>24</cp:revision>
  <dcterms:created xsi:type="dcterms:W3CDTF">2006-08-16T00:00:00Z</dcterms:created>
  <dcterms:modified xsi:type="dcterms:W3CDTF">2021-05-05T06:54:24Z</dcterms:modified>
</cp:coreProperties>
</file>